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60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23.04.2026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ax.ru/join/vYZePxp01Sbtyk_MewewlYhnX9grkHWcoabYx1WATpM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59964"/>
            <a:ext cx="5976664" cy="1008112"/>
          </a:xfrm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Официальный информационный канал </a:t>
            </a:r>
            <a:b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«Охрана труда в Самарской области»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323528" y="1988840"/>
            <a:ext cx="5472608" cy="4032448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Департамент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условий и охраны труда министерства труда, занятости и миграционной политики Самарской приглашает подписаться на информационный канал. </a:t>
            </a:r>
          </a:p>
          <a:p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Что вы найдете: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Новости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 изменения в требованиях охраны труда;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Полезные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инструкции и советы по 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безопасности;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Материалы для обучения безопасности на работе. </a:t>
            </a:r>
            <a:endParaRPr lang="ru-RU" sz="16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endParaRPr lang="ru-RU" sz="1600" i="1" u="sng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sz="1600" i="1" u="sng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Подписывайтесь </a:t>
            </a:r>
            <a:r>
              <a:rPr lang="ru-RU" sz="1600" i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удобным способом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285750" indent="-285750">
              <a:buBlip>
                <a:blip r:embed="rId2"/>
              </a:buBlip>
            </a:pP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https://max.ru/join/vYZePxp01Sbtyk_MewewlYhnX9grkHWcoabYx1WATpM</a:t>
            </a:r>
            <a:endParaRPr lang="ru-RU" sz="16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Blip>
                <a:blip r:embed="rId2"/>
              </a:buBlip>
            </a:pP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Или сканируйте 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QR-код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(на устройстве).</a:t>
            </a:r>
          </a:p>
        </p:txBody>
      </p:sp>
      <p:pic>
        <p:nvPicPr>
          <p:cNvPr id="8" name="Объект 7"/>
          <p:cNvPicPr>
            <a:picLocks noGrp="1" noChangeAspect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1700808"/>
            <a:ext cx="3112902" cy="453945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55</TotalTime>
  <Words>63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Официальный информационный канал  «Охрана труда в Самарской области»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Официальный информационный Telegram-канал  «Охрана труда в Самарской области»</dc:title>
  <dc:creator>Алексей</dc:creator>
  <cp:lastModifiedBy>Башкирова Ольга Владимировна</cp:lastModifiedBy>
  <cp:revision>11</cp:revision>
  <dcterms:created xsi:type="dcterms:W3CDTF">2024-02-14T08:38:12Z</dcterms:created>
  <dcterms:modified xsi:type="dcterms:W3CDTF">2026-04-23T06:11:09Z</dcterms:modified>
</cp:coreProperties>
</file>